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11"/>
  </p:notesMasterIdLst>
  <p:sldIdLst>
    <p:sldId id="265" r:id="rId2"/>
    <p:sldId id="272" r:id="rId3"/>
    <p:sldId id="276" r:id="rId4"/>
    <p:sldId id="277" r:id="rId5"/>
    <p:sldId id="283" r:id="rId6"/>
    <p:sldId id="279" r:id="rId7"/>
    <p:sldId id="280" r:id="rId8"/>
    <p:sldId id="269" r:id="rId9"/>
    <p:sldId id="270" r:id="rId10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55" autoAdjust="0"/>
  </p:normalViewPr>
  <p:slideViewPr>
    <p:cSldViewPr snapToGrid="0">
      <p:cViewPr varScale="1">
        <p:scale>
          <a:sx n="91" d="100"/>
          <a:sy n="91" d="100"/>
        </p:scale>
        <p:origin x="-1398" y="-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D4FDC-8A2D-4C72-AF87-D2545EAC50B4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B25B94-4E10-44D2-A035-418132905008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2250213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B25B94-4E10-44D2-A035-418132905008}" type="slidenum">
              <a:rPr lang="da-DK" smtClean="0"/>
              <a:pPr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2393100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2929521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995707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1441491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082572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3551489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2284547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400193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3416615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3268632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3202428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725834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2829104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B3BFA-33DE-4ACD-A365-AD6885A87E12}" type="datetimeFigureOut">
              <a:rPr lang="da-DK" smtClean="0"/>
              <a:pPr/>
              <a:t>tirsdag 10. jun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62351C-A776-41C2-B17E-74DB9CCFE911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xmlns="" val="3767957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27957" y="2420890"/>
            <a:ext cx="5536756" cy="102327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ts val="3960"/>
              </a:lnSpc>
              <a:tabLst>
                <a:tab pos="1676358" algn="l"/>
              </a:tabLst>
            </a:pPr>
            <a:r>
              <a:rPr lang="en-GB" sz="3600" b="1" dirty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Application Design</a:t>
            </a:r>
            <a:endParaRPr sz="3600" b="1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10" name="Bille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24700" y="5576322"/>
            <a:ext cx="1543271" cy="1009771"/>
          </a:xfrm>
          <a:prstGeom prst="rect">
            <a:avLst/>
          </a:prstGeom>
        </p:spPr>
      </p:pic>
      <p:sp>
        <p:nvSpPr>
          <p:cNvPr id="4" name="Rektangel 3"/>
          <p:cNvSpPr/>
          <p:nvPr/>
        </p:nvSpPr>
        <p:spPr>
          <a:xfrm>
            <a:off x="2286000" y="3516168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marR="28574" algn="ctr"/>
            <a:r>
              <a:rPr lang="en-US" sz="12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Nicklas Andersen</a:t>
            </a:r>
            <a:endParaRPr lang="en-US" sz="12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47303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Navigation drawer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6301" y="1155202"/>
            <a:ext cx="6231700" cy="407400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endParaRPr lang="en-GB" b="1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endParaRPr lang="en-GB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9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3757696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07397" y="1235191"/>
            <a:ext cx="2436813" cy="43321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49737" y="1155202"/>
            <a:ext cx="2603986" cy="447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08092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Ingredient search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6301" y="1155202"/>
            <a:ext cx="6231700" cy="407400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endParaRPr lang="en-GB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10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3758712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98638" y="1155202"/>
            <a:ext cx="2636044" cy="4686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8628" y="1155202"/>
            <a:ext cx="2899759" cy="488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57286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Result list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6301" y="1155202"/>
            <a:ext cx="6231700" cy="407400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endParaRPr lang="en-GB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11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3754648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16463" y="1155201"/>
            <a:ext cx="2603915" cy="46291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3346" y="1083160"/>
            <a:ext cx="2887312" cy="470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54789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Recipe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6301" y="1155202"/>
            <a:ext cx="6231700" cy="407400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endParaRPr lang="en-GB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12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3754648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5429" y="1078253"/>
            <a:ext cx="2541971" cy="45190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58838" y="1113313"/>
            <a:ext cx="2785348" cy="456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79133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Test search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13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3751600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4" name="TextBox 13"/>
          <p:cNvSpPr txBox="1"/>
          <p:nvPr/>
        </p:nvSpPr>
        <p:spPr>
          <a:xfrm>
            <a:off x="5615608" y="139539"/>
            <a:ext cx="3528392" cy="101566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Motivation</a:t>
            </a:r>
            <a:endParaRPr lang="da-DK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concept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App</a:t>
            </a: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design</a:t>
            </a: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Floor plan</a:t>
            </a:r>
            <a:endParaRPr lang="en-GB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Website</a:t>
            </a:r>
          </a:p>
          <a:p>
            <a:pPr marL="12700">
              <a:lnSpc>
                <a:spcPct val="100000"/>
              </a:lnSpc>
            </a:pP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Server </a:t>
            </a: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communication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conclusion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demonstration</a:t>
            </a:r>
          </a:p>
          <a:p>
            <a:endParaRPr lang="da-DK" sz="1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63787" y="1108191"/>
            <a:ext cx="2600234" cy="46226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6908" y="1130559"/>
            <a:ext cx="2811573" cy="457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60270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Favourites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26301" y="1155202"/>
            <a:ext cx="6231700" cy="407400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endParaRPr lang="en-GB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14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3753632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3" name="TextBox 12"/>
          <p:cNvSpPr txBox="1"/>
          <p:nvPr/>
        </p:nvSpPr>
        <p:spPr>
          <a:xfrm>
            <a:off x="5615608" y="139539"/>
            <a:ext cx="3528392" cy="101566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Motivation</a:t>
            </a:r>
            <a:endParaRPr lang="da-DK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concept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App</a:t>
            </a: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design</a:t>
            </a: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Floor plan</a:t>
            </a:r>
            <a:endParaRPr lang="en-GB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Website</a:t>
            </a:r>
          </a:p>
          <a:p>
            <a:pPr marL="12700">
              <a:lnSpc>
                <a:spcPct val="100000"/>
              </a:lnSpc>
            </a:pP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Server </a:t>
            </a: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communication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conclusion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demonstration</a:t>
            </a:r>
          </a:p>
          <a:p>
            <a:endParaRPr lang="da-DK" sz="1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47573" y="1113313"/>
            <a:ext cx="2477355" cy="44041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26301" y="1113313"/>
            <a:ext cx="2708487" cy="445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35076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27957" y="2420890"/>
            <a:ext cx="5536756" cy="102327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ts val="3960"/>
              </a:lnSpc>
              <a:tabLst>
                <a:tab pos="1676358" algn="l"/>
              </a:tabLst>
            </a:pPr>
            <a:r>
              <a:rPr lang="en-GB" sz="3600" b="1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Conclusion</a:t>
            </a:r>
            <a:endParaRPr sz="3600" b="1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10" name="Bille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24700" y="5576322"/>
            <a:ext cx="1543271" cy="1009771"/>
          </a:xfrm>
          <a:prstGeom prst="rect">
            <a:avLst/>
          </a:prstGeom>
        </p:spPr>
      </p:pic>
      <p:sp>
        <p:nvSpPr>
          <p:cNvPr id="4" name="Rektangel 3"/>
          <p:cNvSpPr/>
          <p:nvPr/>
        </p:nvSpPr>
        <p:spPr>
          <a:xfrm>
            <a:off x="2286000" y="3516168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marR="28574" algn="ctr"/>
            <a:r>
              <a:rPr lang="en-US" sz="1200" kern="0" cap="all" spc="200" dirty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Jacob K. Wortmann</a:t>
            </a:r>
          </a:p>
        </p:txBody>
      </p:sp>
    </p:spTree>
    <p:extLst>
      <p:ext uri="{BB962C8B-B14F-4D97-AF65-F5344CB8AC3E}">
        <p14:creationId xmlns:p14="http://schemas.microsoft.com/office/powerpoint/2010/main" xmlns="" val="4200997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Conclusion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6301" y="1087507"/>
            <a:ext cx="6231700" cy="493650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US" b="1" cap="all" spc="20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The application </a:t>
            </a:r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provides relevant recipes based on ingredients</a:t>
            </a:r>
          </a:p>
          <a:p>
            <a:pPr marL="12700"/>
            <a:endParaRPr lang="en-US" b="1" cap="all" spc="200" dirty="0" smtClean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Easy </a:t>
            </a:r>
            <a:r>
              <a:rPr lang="en-US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to </a:t>
            </a:r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navigate</a:t>
            </a:r>
          </a:p>
          <a:p>
            <a:pPr marL="12700"/>
            <a:endParaRPr lang="en-US" b="1" cap="all" spc="200" dirty="0" smtClean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r>
              <a:rPr lang="en-US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Powered by a search </a:t>
            </a:r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algorithm</a:t>
            </a:r>
          </a:p>
          <a:p>
            <a:pPr marL="12700"/>
            <a:endParaRPr lang="en-US" b="1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r>
              <a:rPr lang="en-US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Support for free-text </a:t>
            </a:r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search</a:t>
            </a:r>
          </a:p>
          <a:p>
            <a:pPr marL="12700"/>
            <a:endParaRPr lang="en-US" b="1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r>
              <a:rPr lang="en-US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User can login using </a:t>
            </a:r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Google+</a:t>
            </a:r>
          </a:p>
          <a:p>
            <a:pPr marL="12700"/>
            <a:endParaRPr lang="en-US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Confident </a:t>
            </a:r>
            <a:r>
              <a:rPr lang="en-US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that the server returns correct results</a:t>
            </a:r>
          </a:p>
          <a:p>
            <a:pPr marL="12700"/>
            <a:endParaRPr lang="da-DK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endParaRPr lang="en-GB" sz="14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7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31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87267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1043</TotalTime>
  <Words>153</Words>
  <Application>Microsoft Office PowerPoint</Application>
  <PresentationFormat>On-screen Show (4:3)</PresentationFormat>
  <Paragraphs>62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Application Design</vt:lpstr>
      <vt:lpstr>Slide 2</vt:lpstr>
      <vt:lpstr>Slide 3</vt:lpstr>
      <vt:lpstr>Slide 4</vt:lpstr>
      <vt:lpstr>Slide 5</vt:lpstr>
      <vt:lpstr>Slide 6</vt:lpstr>
      <vt:lpstr>Slide 7</vt:lpstr>
      <vt:lpstr>Conclusion</vt:lpstr>
      <vt:lpstr>Slide 9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Motivation</dc:title>
  <dc:creator>Jacob Wortmann</dc:creator>
  <cp:lastModifiedBy>Jesper - Nexus - Andersen</cp:lastModifiedBy>
  <cp:revision>114</cp:revision>
  <dcterms:created xsi:type="dcterms:W3CDTF">2014-01-11T16:25:36Z</dcterms:created>
  <dcterms:modified xsi:type="dcterms:W3CDTF">2014-06-10T10:31:57Z</dcterms:modified>
</cp:coreProperties>
</file>

<file path=docProps/thumbnail.jpeg>
</file>